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B8109-8B59-4CC5-8008-AE10398A9F58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463C5-4082-4953-ABF7-9D0AAF6245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NULL" TargetMode="Externa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4282" y="857232"/>
            <a:ext cx="871543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«БУДЬ ЗДОРОВЫМ! ТАНЦУЙ!»</a:t>
            </a:r>
            <a:endParaRPr lang="ru-RU" sz="24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23 июня </a:t>
            </a:r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2016 год</a:t>
            </a:r>
          </a:p>
          <a:p>
            <a:pPr algn="ctr"/>
            <a:endParaRPr lang="ru-RU" sz="1000" b="1" spc="300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23 июня 2016 года в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гимназии №22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состоялся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флеш-моб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Будь здоровым! Танцуй!»,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который  проходил на территории гимназии,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так же в парке чтения и отдыха им. Г.Тукая.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Участниками стали ребята из пришкольного и летнего трудового отряда.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акции приняло участие свыше 200 человек. 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https://edu.tatar.ru/nkamsk/gim22</a:t>
            </a:r>
            <a:endParaRPr lang="en-US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 invalidUrl="https:///"/>
              </a:rPr>
              <a:t>https://</a:t>
            </a:r>
            <a:r>
              <a:rPr lang="en-US" sz="14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m.vk.com/golden_school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Будь здоровым танцуй\IMG_0396.JPG"/>
          <p:cNvPicPr>
            <a:picLocks noChangeAspect="1" noChangeArrowheads="1"/>
          </p:cNvPicPr>
          <p:nvPr/>
        </p:nvPicPr>
        <p:blipFill>
          <a:blip r:embed="rId3" cstate="print"/>
          <a:srcRect l="10937" t="7757" r="13281" b="12640"/>
          <a:stretch>
            <a:fillRect/>
          </a:stretch>
        </p:blipFill>
        <p:spPr bwMode="auto">
          <a:xfrm>
            <a:off x="6072198" y="285728"/>
            <a:ext cx="2962230" cy="2071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User\Desktop\Будь здоровым танцуй\IMG_0390.JPG"/>
          <p:cNvPicPr>
            <a:picLocks noChangeAspect="1" noChangeArrowheads="1"/>
          </p:cNvPicPr>
          <p:nvPr/>
        </p:nvPicPr>
        <p:blipFill>
          <a:blip r:embed="rId4" cstate="print"/>
          <a:srcRect l="1801" t="2970" r="17137" b="10915"/>
          <a:stretch>
            <a:fillRect/>
          </a:stretch>
        </p:blipFill>
        <p:spPr bwMode="auto">
          <a:xfrm>
            <a:off x="214282" y="285728"/>
            <a:ext cx="2928958" cy="2071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User\Desktop\Будь здоровым танцуй\IMG-20160603-WA0021.jpg"/>
          <p:cNvPicPr>
            <a:picLocks noChangeAspect="1" noChangeArrowheads="1"/>
          </p:cNvPicPr>
          <p:nvPr/>
        </p:nvPicPr>
        <p:blipFill>
          <a:blip r:embed="rId5" cstate="print"/>
          <a:srcRect l="21429" t="24725" r="9340"/>
          <a:stretch>
            <a:fillRect/>
          </a:stretch>
        </p:blipFill>
        <p:spPr bwMode="auto">
          <a:xfrm>
            <a:off x="500034" y="3571876"/>
            <a:ext cx="3723156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2" name="Picture 8" descr="C:\Users\User\Desktop\Будь здоровым танцуй\IMG-20160603-WA00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3643314"/>
            <a:ext cx="4318217" cy="2431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3" name="Picture 9" descr="C:\Users\User\Desktop\Будь здоровым танцуй\IMG-20160623-WA00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1142984"/>
            <a:ext cx="2786050" cy="2089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76</Words>
  <Application>Microsoft Office PowerPoint</Application>
  <PresentationFormat>Экран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2015-06-24T04:51:52Z</dcterms:created>
  <dcterms:modified xsi:type="dcterms:W3CDTF">2016-06-27T07:42:18Z</dcterms:modified>
</cp:coreProperties>
</file>